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CCCC"/>
    <a:srgbClr val="CC00FF"/>
    <a:srgbClr val="0000FF"/>
    <a:srgbClr val="FFCCFF"/>
    <a:srgbClr val="66FF33"/>
    <a:srgbClr val="00CC66"/>
    <a:srgbClr val="FFCC66"/>
    <a:srgbClr val="66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775529"/>
              </p:ext>
            </p:extLst>
          </p:nvPr>
        </p:nvGraphicFramePr>
        <p:xfrm>
          <a:off x="1" y="1258083"/>
          <a:ext cx="9144000" cy="56038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20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357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54251">
                  <a:extLst>
                    <a:ext uri="{9D8B030D-6E8A-4147-A177-3AD203B41FA5}">
                      <a16:colId xmlns="" xmlns:a16="http://schemas.microsoft.com/office/drawing/2014/main" val="1122545458"/>
                    </a:ext>
                  </a:extLst>
                </a:gridCol>
                <a:gridCol w="1202240"/>
                <a:gridCol w="213954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8005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6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600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6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6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600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6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6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8199">
                <a:tc>
                  <a:txBody>
                    <a:bodyPr/>
                    <a:lstStyle/>
                    <a:p>
                      <a:pPr algn="ctr"/>
                      <a:r>
                        <a:rPr lang="vi-VN" sz="16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6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25/7</a:t>
                      </a:r>
                      <a:r>
                        <a:rPr lang="en-US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600" b="0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6973712"/>
                  </a:ext>
                </a:extLst>
              </a:tr>
              <a:tr h="942433">
                <a:tc>
                  <a:txBody>
                    <a:bodyPr/>
                    <a:lstStyle/>
                    <a:p>
                      <a:pPr algn="ctr"/>
                      <a:r>
                        <a:rPr lang="vi-VN" sz="16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6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26/7</a:t>
                      </a:r>
                      <a:r>
                        <a:rPr lang="en-US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600" b="0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lagu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dây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Mận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Hoành thánh viên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1529793"/>
                  </a:ext>
                </a:extLst>
              </a:tr>
              <a:tr h="92030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27/7</a:t>
                      </a:r>
                      <a:r>
                        <a:rPr lang="en-US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600" b="0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dừa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riêu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423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28/7</a:t>
                      </a:r>
                      <a:r>
                        <a:rPr lang="en-US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600" b="0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(NT)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(MG)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plan 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long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</a:tr>
              <a:tr h="9944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rgbClr val="FF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29/7</a:t>
                      </a:r>
                      <a:r>
                        <a:rPr lang="en-US" sz="1600" b="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600" b="0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FFCCCC">
                        <a:alpha val="50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vi-VN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 sinh nghỉ học. Nhà trường tổng vệ sinh, hội họp – Niêm phong.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CC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FF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CCC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C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114617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vi-VN" sz="2800" b="1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TỪ: </a:t>
            </a:r>
            <a:r>
              <a:rPr lang="vi-VN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/7 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/7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/2022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129151"/>
            <a:ext cx="2047875" cy="102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104</Words>
  <Application>Microsoft Office PowerPoint</Application>
  <PresentationFormat>On-screen Show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DELL</cp:lastModifiedBy>
  <cp:revision>83</cp:revision>
  <dcterms:created xsi:type="dcterms:W3CDTF">2020-05-18T06:04:51Z</dcterms:created>
  <dcterms:modified xsi:type="dcterms:W3CDTF">2022-07-23T15:28:41Z</dcterms:modified>
</cp:coreProperties>
</file>